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5" r:id="rId5"/>
    <p:sldId id="260" r:id="rId6"/>
    <p:sldId id="266" r:id="rId7"/>
    <p:sldId id="267" r:id="rId8"/>
    <p:sldId id="278" r:id="rId9"/>
    <p:sldId id="268" r:id="rId10"/>
    <p:sldId id="271" r:id="rId11"/>
    <p:sldId id="272" r:id="rId12"/>
    <p:sldId id="269" r:id="rId13"/>
    <p:sldId id="270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5502" y="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137-8F29-4E51-8504-4353A4D8E1E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3094-F6B8-4C2F-B8CE-F9EF1236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4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137-8F29-4E51-8504-4353A4D8E1E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3094-F6B8-4C2F-B8CE-F9EF1236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137-8F29-4E51-8504-4353A4D8E1E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3094-F6B8-4C2F-B8CE-F9EF1236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8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137-8F29-4E51-8504-4353A4D8E1E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3094-F6B8-4C2F-B8CE-F9EF1236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6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137-8F29-4E51-8504-4353A4D8E1E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3094-F6B8-4C2F-B8CE-F9EF1236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6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137-8F29-4E51-8504-4353A4D8E1E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3094-F6B8-4C2F-B8CE-F9EF1236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8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137-8F29-4E51-8504-4353A4D8E1E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3094-F6B8-4C2F-B8CE-F9EF1236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4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137-8F29-4E51-8504-4353A4D8E1E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3094-F6B8-4C2F-B8CE-F9EF1236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9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137-8F29-4E51-8504-4353A4D8E1E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3094-F6B8-4C2F-B8CE-F9EF1236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2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137-8F29-4E51-8504-4353A4D8E1E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3094-F6B8-4C2F-B8CE-F9EF1236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2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D137-8F29-4E51-8504-4353A4D8E1E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3094-F6B8-4C2F-B8CE-F9EF1236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4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5D137-8F29-4E51-8504-4353A4D8E1E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83094-F6B8-4C2F-B8CE-F9EF1236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2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Equity in Faculty Hiring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1, 2017</a:t>
            </a:r>
          </a:p>
        </p:txBody>
      </p:sp>
    </p:spTree>
    <p:extLst>
      <p:ext uri="{BB962C8B-B14F-4D97-AF65-F5344CB8AC3E}">
        <p14:creationId xmlns:p14="http://schemas.microsoft.com/office/powerpoint/2010/main" val="385892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58" y="0"/>
            <a:ext cx="7533685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18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60" y="-45720"/>
            <a:ext cx="7517681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180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33" y="0"/>
            <a:ext cx="7597335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564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41" y="0"/>
            <a:ext cx="7540718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142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95" y="0"/>
            <a:ext cx="66722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196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09575"/>
            <a:ext cx="7934325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944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2913"/>
            <a:ext cx="79248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75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6250"/>
            <a:ext cx="78771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3413" y="1295400"/>
            <a:ext cx="3481387" cy="50863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Minded Language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Racial/ethnic equity</a:t>
            </a:r>
          </a:p>
          <a:p>
            <a:r>
              <a:rPr lang="en-US" dirty="0"/>
              <a:t>Hispanic Serving Institution</a:t>
            </a:r>
          </a:p>
          <a:p>
            <a:r>
              <a:rPr lang="en-US" dirty="0"/>
              <a:t>Ethnicity</a:t>
            </a:r>
          </a:p>
          <a:p>
            <a:r>
              <a:rPr lang="en-US" dirty="0"/>
              <a:t>Race/racial</a:t>
            </a:r>
          </a:p>
          <a:p>
            <a:r>
              <a:rPr lang="en-US" dirty="0"/>
              <a:t>Latino, Latina, </a:t>
            </a:r>
            <a:r>
              <a:rPr lang="en-US" dirty="0" err="1"/>
              <a:t>Latinx</a:t>
            </a:r>
            <a:endParaRPr lang="en-US" dirty="0"/>
          </a:p>
          <a:p>
            <a:r>
              <a:rPr lang="en-US" dirty="0"/>
              <a:t>African American/Black</a:t>
            </a:r>
          </a:p>
          <a:p>
            <a:r>
              <a:rPr lang="en-US" dirty="0"/>
              <a:t>Native American</a:t>
            </a:r>
          </a:p>
          <a:p>
            <a:r>
              <a:rPr lang="en-US" dirty="0"/>
              <a:t>Asian Pacific Islander</a:t>
            </a:r>
          </a:p>
          <a:p>
            <a:r>
              <a:rPr lang="en-US" dirty="0"/>
              <a:t>Culture/Cultural</a:t>
            </a:r>
          </a:p>
          <a:p>
            <a:r>
              <a:rPr lang="en-US" dirty="0"/>
              <a:t>Culturally relevant pedagogy/responsive pedagogy</a:t>
            </a:r>
          </a:p>
          <a:p>
            <a:r>
              <a:rPr lang="en-US" dirty="0"/>
              <a:t>Social Justice</a:t>
            </a:r>
          </a:p>
        </p:txBody>
      </p:sp>
    </p:spTree>
    <p:extLst>
      <p:ext uri="{BB962C8B-B14F-4D97-AF65-F5344CB8AC3E}">
        <p14:creationId xmlns:p14="http://schemas.microsoft.com/office/powerpoint/2010/main" val="1465838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Diversity/diverse</a:t>
            </a:r>
          </a:p>
          <a:p>
            <a:r>
              <a:rPr lang="en-US" dirty="0"/>
              <a:t>Underrepresented/underserved</a:t>
            </a:r>
          </a:p>
          <a:p>
            <a:r>
              <a:rPr lang="en-US" dirty="0"/>
              <a:t>Multicultural</a:t>
            </a:r>
          </a:p>
          <a:p>
            <a:r>
              <a:rPr lang="en-US" dirty="0"/>
              <a:t>Students of Color</a:t>
            </a:r>
          </a:p>
          <a:p>
            <a:r>
              <a:rPr lang="en-US" dirty="0"/>
              <a:t>Minority Serving Institution</a:t>
            </a:r>
          </a:p>
        </p:txBody>
      </p:sp>
    </p:spTree>
    <p:extLst>
      <p:ext uri="{BB962C8B-B14F-4D97-AF65-F5344CB8AC3E}">
        <p14:creationId xmlns:p14="http://schemas.microsoft.com/office/powerpoint/2010/main" val="416697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03" y="0"/>
            <a:ext cx="7552395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278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Deficit-minded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At-risk/high-need</a:t>
            </a:r>
          </a:p>
          <a:p>
            <a:r>
              <a:rPr lang="en-US" dirty="0"/>
              <a:t>Underprepared/disadvantaged </a:t>
            </a:r>
          </a:p>
          <a:p>
            <a:r>
              <a:rPr lang="en-US" dirty="0"/>
              <a:t>Untraditional/non-traditional</a:t>
            </a:r>
          </a:p>
          <a:p>
            <a:r>
              <a:rPr lang="en-US" dirty="0"/>
              <a:t>Underprivileged </a:t>
            </a:r>
          </a:p>
          <a:p>
            <a:r>
              <a:rPr lang="en-US" dirty="0"/>
              <a:t>Learning styles</a:t>
            </a:r>
          </a:p>
          <a:p>
            <a:r>
              <a:rPr lang="en-US" dirty="0"/>
              <a:t>Achievement Gap</a:t>
            </a:r>
          </a:p>
        </p:txBody>
      </p:sp>
    </p:spTree>
    <p:extLst>
      <p:ext uri="{BB962C8B-B14F-4D97-AF65-F5344CB8AC3E}">
        <p14:creationId xmlns:p14="http://schemas.microsoft.com/office/powerpoint/2010/main" val="628026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40" y="304800"/>
            <a:ext cx="7503921" cy="612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97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" b="7559"/>
          <a:stretch/>
        </p:blipFill>
        <p:spPr bwMode="auto">
          <a:xfrm>
            <a:off x="-185902" y="-21021"/>
            <a:ext cx="9353550" cy="722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35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94" y="0"/>
            <a:ext cx="7420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54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72" y="-91440"/>
            <a:ext cx="74326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38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8" y="0"/>
            <a:ext cx="73872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6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81" y="0"/>
            <a:ext cx="7533039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05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81" y="0"/>
            <a:ext cx="7533039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207008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`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95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34" y="0"/>
            <a:ext cx="7534332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352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2BE05B632D6546B2F35678BB3EC7DD" ma:contentTypeVersion="1" ma:contentTypeDescription="Create a new document." ma:contentTypeScope="" ma:versionID="44787863acbda85790b4b33a2262c4d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d83c244579ce2e2f3231ffa946b3fe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6B11C1-A086-43D0-A7B0-5E2B479595C3}"/>
</file>

<file path=customXml/itemProps2.xml><?xml version="1.0" encoding="utf-8"?>
<ds:datastoreItem xmlns:ds="http://schemas.openxmlformats.org/officeDocument/2006/customXml" ds:itemID="{5326F748-2433-41FC-9642-BBD0ADC21ABD}"/>
</file>

<file path=customXml/itemProps3.xml><?xml version="1.0" encoding="utf-8"?>
<ds:datastoreItem xmlns:ds="http://schemas.openxmlformats.org/officeDocument/2006/customXml" ds:itemID="{F0442DEF-E04A-4AE6-9C2A-9E4112715EB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79</Words>
  <Application>Microsoft Office PowerPoint</Application>
  <PresentationFormat>On-screen Show (4:3)</PresentationFormat>
  <Paragraphs>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Equity in Faculty Hiring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Equity Minded Language</vt:lpstr>
      <vt:lpstr>Diversity Language</vt:lpstr>
      <vt:lpstr>Deficit-minded language</vt:lpstr>
      <vt:lpstr>PowerPoint Presentation</vt:lpstr>
    </vt:vector>
  </TitlesOfParts>
  <Company>Santa Monica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chavarry_edna</dc:creator>
  <cp:lastModifiedBy>Alex Chavarry</cp:lastModifiedBy>
  <cp:revision>10</cp:revision>
  <dcterms:created xsi:type="dcterms:W3CDTF">2017-11-30T21:04:42Z</dcterms:created>
  <dcterms:modified xsi:type="dcterms:W3CDTF">2018-01-05T17:33:58Z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0x010100DA2BE05B632D6546B2F35678BB3EC7DD</vt:lpwstr>
  </property>
  <property fmtid="{D5CDD505-2E9C-101B-9397-08002B2CF9AE}" pid="3" name="Order">
    <vt:r8>480800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